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71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D72AAA-1875-1449-9CE8-3C687CB2A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D6A903-8383-7B4C-A4C1-B220523CD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F91F10-F82D-694C-A192-0F1D1840F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987C77-7E77-1D4A-9CB0-F1E1C0EC6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30F365-393D-5845-934A-186310FAB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E9BD55-5574-8944-806C-4F6B90D47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BB79B97-306F-0940-9601-518234356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CCEE33-7E51-5246-B6FE-F5A4CD43F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2D6E08-1374-A747-8B26-D8BA31C76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D9988C-7758-BB4A-8172-2B7970133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8CB5FC-5227-424B-8AB1-7102031C6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8675AA-87B9-4446-9FAB-39D847E87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EAF316-F473-2F41-8B80-C27CB6DFC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463E6F-8160-634F-B401-8CC670BC87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5A6016-718F-B844-B8B9-A5D96C349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406EAC-84D6-DF4C-8DA1-8F599CAEE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A978BC-544E-CB47-A03D-628F4AA99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A2A545-289E-824C-89ED-1B8654294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94FC06-EB65-B849-9C7E-E50EF2C28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7993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35</cp:revision>
  <dcterms:created xsi:type="dcterms:W3CDTF">2023-02-16T02:16:06Z</dcterms:created>
  <dcterms:modified xsi:type="dcterms:W3CDTF">2023-06-26T18:12:11Z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