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5"/>
    <p:restoredTop sz="94692"/>
  </p:normalViewPr>
  <p:slideViewPr>
    <p:cSldViewPr snapToGrid="0">
      <p:cViewPr>
        <p:scale>
          <a:sx n="75" d="100"/>
          <a:sy n="75" d="100"/>
        </p:scale>
        <p:origin x="832" y="207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FD4B7A-A4D9-0C4E-89FB-FFB6C38F7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FF0175-2E74-464D-B663-ED6F27ABA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13F175-BDA7-514F-9F31-E5B8E57F6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2C5776-9DB3-9D47-908F-29F89408C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B874AE-57AB-EC41-94E9-0410B42CC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DE9153-1F7B-3944-8D82-05BA0D961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B81A24-77CC-EA43-BABF-7DBD152A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54D03D9-81E1-C849-8EC1-AECF5EF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3664F-A7D7-074A-8427-BFC8A7BF3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B49951-E54B-7344-81FD-95CECDF0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8ED7E5-C647-0D4E-8F6A-D45E7DE2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F2227B-9DC0-EB4C-AA7A-601C58955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F590968-3C2E-854F-93F7-5B2A5BDA9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B69B3A-A137-EF43-8080-13C68449C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0D8D6B-5003-894D-8A08-248561DC2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3D96E0-B96A-6A4A-AC0F-9A5C8B837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437BBC-6B19-2F48-BA89-479C442A5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D672C2-A6E7-B34D-BFBB-958A2B4B8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7BFB8A-9654-EB4B-9451-8B63BF2EE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8009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38</cp:revision>
  <dcterms:created xsi:type="dcterms:W3CDTF">2023-02-16T02:16:06Z</dcterms:created>
  <dcterms:modified xsi:type="dcterms:W3CDTF">2023-06-26T18:27:51Z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